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6" r:id="rId19"/>
    <p:sldId id="273" r:id="rId20"/>
    <p:sldId id="274" r:id="rId21"/>
    <p:sldId id="275" r:id="rId22"/>
    <p:sldId id="277" r:id="rId23"/>
    <p:sldId id="278" r:id="rId24"/>
    <p:sldId id="280" r:id="rId25"/>
    <p:sldId id="281" r:id="rId26"/>
    <p:sldId id="284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5143500" type="screen16x9"/>
  <p:notesSz cx="9144000" cy="6858000"/>
  <p:defaultTextStyle>
    <a:defPPr>
      <a:defRPr lang="en-US"/>
    </a:defPPr>
    <a:lvl1pPr marL="0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3316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6633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09949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13192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16392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19898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23109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26341" algn="l" defTabSz="8066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55" autoAdjust="0"/>
  </p:normalViewPr>
  <p:slideViewPr>
    <p:cSldViewPr>
      <p:cViewPr varScale="1">
        <p:scale>
          <a:sx n="104" d="100"/>
          <a:sy n="104" d="100"/>
        </p:scale>
        <p:origin x="-78" y="-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A28A9-C8CA-45AD-BF5A-0498E32BEB92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A21D-6102-402D-9D81-A1C488949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6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3316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6633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09949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13192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16392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19898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23109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26341" algn="l" defTabSz="8066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A21D-6102-402D-9D81-A1C488949C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9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1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3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6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9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3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6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9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3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26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2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1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07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33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6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9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131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6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98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231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263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9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9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316" indent="0">
              <a:buNone/>
              <a:defRPr sz="1800" b="1"/>
            </a:lvl2pPr>
            <a:lvl3pPr marL="806633" indent="0">
              <a:buNone/>
              <a:defRPr sz="1600" b="1"/>
            </a:lvl3pPr>
            <a:lvl4pPr marL="1209949" indent="0">
              <a:buNone/>
              <a:defRPr sz="1400" b="1"/>
            </a:lvl4pPr>
            <a:lvl5pPr marL="1613192" indent="0">
              <a:buNone/>
              <a:defRPr sz="1400" b="1"/>
            </a:lvl5pPr>
            <a:lvl6pPr marL="2016392" indent="0">
              <a:buNone/>
              <a:defRPr sz="1400" b="1"/>
            </a:lvl6pPr>
            <a:lvl7pPr marL="2419898" indent="0">
              <a:buNone/>
              <a:defRPr sz="1400" b="1"/>
            </a:lvl7pPr>
            <a:lvl8pPr marL="2823109" indent="0">
              <a:buNone/>
              <a:defRPr sz="1400" b="1"/>
            </a:lvl8pPr>
            <a:lvl9pPr marL="322634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7" y="1151335"/>
            <a:ext cx="4041775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3316" indent="0">
              <a:buNone/>
              <a:defRPr sz="1800" b="1"/>
            </a:lvl2pPr>
            <a:lvl3pPr marL="806633" indent="0">
              <a:buNone/>
              <a:defRPr sz="1600" b="1"/>
            </a:lvl3pPr>
            <a:lvl4pPr marL="1209949" indent="0">
              <a:buNone/>
              <a:defRPr sz="1400" b="1"/>
            </a:lvl4pPr>
            <a:lvl5pPr marL="1613192" indent="0">
              <a:buNone/>
              <a:defRPr sz="1400" b="1"/>
            </a:lvl5pPr>
            <a:lvl6pPr marL="2016392" indent="0">
              <a:buNone/>
              <a:defRPr sz="1400" b="1"/>
            </a:lvl6pPr>
            <a:lvl7pPr marL="2419898" indent="0">
              <a:buNone/>
              <a:defRPr sz="1400" b="1"/>
            </a:lvl7pPr>
            <a:lvl8pPr marL="2823109" indent="0">
              <a:buNone/>
              <a:defRPr sz="1400" b="1"/>
            </a:lvl8pPr>
            <a:lvl9pPr marL="3226341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7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9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2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979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3316" indent="0">
              <a:buNone/>
              <a:defRPr sz="1100"/>
            </a:lvl2pPr>
            <a:lvl3pPr marL="806633" indent="0">
              <a:buNone/>
              <a:defRPr sz="900"/>
            </a:lvl3pPr>
            <a:lvl4pPr marL="1209949" indent="0">
              <a:buNone/>
              <a:defRPr sz="800"/>
            </a:lvl4pPr>
            <a:lvl5pPr marL="1613192" indent="0">
              <a:buNone/>
              <a:defRPr sz="800"/>
            </a:lvl5pPr>
            <a:lvl6pPr marL="2016392" indent="0">
              <a:buNone/>
              <a:defRPr sz="800"/>
            </a:lvl6pPr>
            <a:lvl7pPr marL="2419898" indent="0">
              <a:buNone/>
              <a:defRPr sz="800"/>
            </a:lvl7pPr>
            <a:lvl8pPr marL="2823109" indent="0">
              <a:buNone/>
              <a:defRPr sz="800"/>
            </a:lvl8pPr>
            <a:lvl9pPr marL="32263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0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3316" indent="0">
              <a:buNone/>
              <a:defRPr sz="2500"/>
            </a:lvl2pPr>
            <a:lvl3pPr marL="806633" indent="0">
              <a:buNone/>
              <a:defRPr sz="2100"/>
            </a:lvl3pPr>
            <a:lvl4pPr marL="1209949" indent="0">
              <a:buNone/>
              <a:defRPr sz="1800"/>
            </a:lvl4pPr>
            <a:lvl5pPr marL="1613192" indent="0">
              <a:buNone/>
              <a:defRPr sz="1800"/>
            </a:lvl5pPr>
            <a:lvl6pPr marL="2016392" indent="0">
              <a:buNone/>
              <a:defRPr sz="1800"/>
            </a:lvl6pPr>
            <a:lvl7pPr marL="2419898" indent="0">
              <a:buNone/>
              <a:defRPr sz="1800"/>
            </a:lvl7pPr>
            <a:lvl8pPr marL="2823109" indent="0">
              <a:buNone/>
              <a:defRPr sz="1800"/>
            </a:lvl8pPr>
            <a:lvl9pPr marL="3226341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3316" indent="0">
              <a:buNone/>
              <a:defRPr sz="1100"/>
            </a:lvl2pPr>
            <a:lvl3pPr marL="806633" indent="0">
              <a:buNone/>
              <a:defRPr sz="900"/>
            </a:lvl3pPr>
            <a:lvl4pPr marL="1209949" indent="0">
              <a:buNone/>
              <a:defRPr sz="800"/>
            </a:lvl4pPr>
            <a:lvl5pPr marL="1613192" indent="0">
              <a:buNone/>
              <a:defRPr sz="800"/>
            </a:lvl5pPr>
            <a:lvl6pPr marL="2016392" indent="0">
              <a:buNone/>
              <a:defRPr sz="800"/>
            </a:lvl6pPr>
            <a:lvl7pPr marL="2419898" indent="0">
              <a:buNone/>
              <a:defRPr sz="800"/>
            </a:lvl7pPr>
            <a:lvl8pPr marL="2823109" indent="0">
              <a:buNone/>
              <a:defRPr sz="800"/>
            </a:lvl8pPr>
            <a:lvl9pPr marL="322634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7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55000"/>
              </a:schemeClr>
            </a:gs>
            <a:gs pos="52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0663" tIns="40332" rIns="80663" bIns="403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0663" tIns="40332" rIns="80663" bIns="403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80663" tIns="40332" rIns="80663" bIns="403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A1A4E-9CCE-4252-8FCC-FFB08DECF3CF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0663" tIns="40332" rIns="80663" bIns="403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0663" tIns="40332" rIns="80663" bIns="403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3C63-DD74-4D38-8878-A47ED0280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663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2488" indent="-302488" algn="l" defTabSz="80663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5342" indent="-252120" algn="l" defTabSz="80663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291" indent="-201658" algn="l" defTabSz="80663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11517" indent="-201658" algn="l" defTabSz="80663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924" indent="-201658" algn="l" defTabSz="80663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18145" indent="-201658" algn="l" defTabSz="8066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366" indent="-201658" algn="l" defTabSz="8066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818" indent="-201658" algn="l" defTabSz="8066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28039" indent="-201658" algn="l" defTabSz="80663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3316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6633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949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3192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6392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19898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3109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26341" algn="l" defTabSz="8066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762000" y="361950"/>
            <a:ext cx="7772400" cy="3429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BẢNG TỔNG HỢP 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DANH SÁCH XMTB 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ĐỀ NGHỊ THANH LÝ</a:t>
            </a:r>
          </a:p>
        </p:txBody>
      </p:sp>
    </p:spTree>
    <p:extLst>
      <p:ext uri="{BB962C8B-B14F-4D97-AF65-F5344CB8AC3E}">
        <p14:creationId xmlns:p14="http://schemas.microsoft.com/office/powerpoint/2010/main" val="252059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041" y="261257"/>
            <a:ext cx="4218384" cy="428625"/>
          </a:xfrm>
        </p:spPr>
        <p:txBody>
          <a:bodyPr>
            <a:normAutofit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TẢI BEN VOLVO 29T-7270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012966"/>
              </p:ext>
            </p:extLst>
          </p:nvPr>
        </p:nvGraphicFramePr>
        <p:xfrm>
          <a:off x="3910771" y="892832"/>
          <a:ext cx="4809801" cy="373529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tải ben Volvo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29T-7270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83A571381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9008011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050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cabin</a:t>
                      </a:r>
                    </a:p>
                  </a:txBody>
                  <a:tcPr marL="68580" marR="68580" marT="34290" marB="34290" anchor="ctr"/>
                </a:tc>
              </a:tr>
              <a:tr h="4050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1" y="370827"/>
            <a:ext cx="1466469" cy="190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32" y="2659916"/>
            <a:ext cx="1556336" cy="188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74" y="699268"/>
            <a:ext cx="2037153" cy="142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74" y="2894355"/>
            <a:ext cx="2079301" cy="156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4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6620" y="243569"/>
            <a:ext cx="4037409" cy="438150"/>
          </a:xfrm>
        </p:spPr>
        <p:txBody>
          <a:bodyPr>
            <a:normAutofit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TẢI BEN VOLVO 29T-7266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062387"/>
              </p:ext>
            </p:extLst>
          </p:nvPr>
        </p:nvGraphicFramePr>
        <p:xfrm>
          <a:off x="3910771" y="892832"/>
          <a:ext cx="4809801" cy="371724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tải ben Volvo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29T-7266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83A571347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9007984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96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cabin</a:t>
                      </a:r>
                    </a:p>
                  </a:txBody>
                  <a:tcPr marL="68580" marR="68580" marT="34290" marB="34290" anchor="ctr"/>
                </a:tc>
              </a:tr>
              <a:tr h="3960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8" y="689216"/>
            <a:ext cx="1667501" cy="184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6" y="3006555"/>
            <a:ext cx="1814205" cy="140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73" y="647346"/>
            <a:ext cx="1722550" cy="188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773" y="3032256"/>
            <a:ext cx="1831311" cy="137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9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234" y="234043"/>
            <a:ext cx="4446984" cy="435428"/>
          </a:xfrm>
        </p:spPr>
        <p:txBody>
          <a:bodyPr>
            <a:normAutofit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 HYUNDAI 81K-5076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497525"/>
              </p:ext>
            </p:extLst>
          </p:nvPr>
        </p:nvGraphicFramePr>
        <p:xfrm>
          <a:off x="3910771" y="892832"/>
          <a:ext cx="4809801" cy="393381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 Hyundai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81K-5076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105914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'010637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04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cabin</a:t>
                      </a:r>
                    </a:p>
                  </a:txBody>
                  <a:tcPr marL="68580" marR="68580" marT="34290" marB="34290" anchor="ctr"/>
                </a:tc>
              </a:tr>
              <a:tr h="504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1950"/>
            <a:ext cx="195035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65" y="1962150"/>
            <a:ext cx="1884193" cy="19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3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57" y="217715"/>
            <a:ext cx="4676775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 HYUNDAI 29N-4260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989441"/>
              </p:ext>
            </p:extLst>
          </p:nvPr>
        </p:nvGraphicFramePr>
        <p:xfrm>
          <a:off x="3910771" y="853909"/>
          <a:ext cx="4809801" cy="386164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 Hyundai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29N-4260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0 14730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1053172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cabin</a:t>
                      </a:r>
                    </a:p>
                  </a:txBody>
                  <a:tcPr marL="68580" marR="68580" marT="34290" marB="34290" anchor="ctr"/>
                </a:tc>
              </a:tr>
              <a:tr h="4411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4583"/>
            <a:ext cx="1641691" cy="219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55700"/>
            <a:ext cx="2517616" cy="18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22" y="1047750"/>
            <a:ext cx="198655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3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180" y="300719"/>
            <a:ext cx="4056459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 HYUNDAI </a:t>
            </a:r>
            <a:r>
              <a:rPr lang="en-US" sz="2100" b="0" dirty="0" smtClean="0">
                <a:latin typeface="Times New Roman" pitchFamily="18" charset="0"/>
                <a:cs typeface="Times New Roman" pitchFamily="18" charset="0"/>
              </a:rPr>
              <a:t>30Y-7013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273805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 Hyundai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30Y-7013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046259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190980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18672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5" y="2571750"/>
            <a:ext cx="2089381" cy="245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691" y="351065"/>
            <a:ext cx="3742134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 HYUNDAI 81L-4811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1797585"/>
              </p:ext>
            </p:extLst>
          </p:nvPr>
        </p:nvGraphicFramePr>
        <p:xfrm>
          <a:off x="3910771" y="844885"/>
          <a:ext cx="4809801" cy="385262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 Hyundai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81L-4811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013602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050880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Mỹ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cabin</a:t>
                      </a:r>
                    </a:p>
                  </a:txBody>
                  <a:tcPr marL="68580" marR="68580" marT="34290" marB="34290" anchor="ctr"/>
                </a:tc>
              </a:tr>
              <a:tr h="4321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3" y="1581150"/>
            <a:ext cx="2739875" cy="17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46" y="3417485"/>
            <a:ext cx="1428750" cy="16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6" y="66570"/>
            <a:ext cx="3227426" cy="142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78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998" y="246124"/>
            <a:ext cx="4849788" cy="35962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30S-4845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532111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30S-4845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69AD51042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01431863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90" y="361950"/>
            <a:ext cx="2500338" cy="220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2" y="2964632"/>
            <a:ext cx="3598976" cy="174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86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528" y="220834"/>
            <a:ext cx="4751615" cy="38471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dirty="0">
                <a:latin typeface="Times New Roman" pitchFamily="18" charset="0"/>
                <a:cs typeface="Times New Roman" pitchFamily="18" charset="0"/>
              </a:rPr>
              <a:t>Ô TÔ TẢI BEN FAW </a:t>
            </a:r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CA325 30S-4648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237217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30S-4648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99AD51049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01431859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1" y="332338"/>
            <a:ext cx="257110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0" y="2647950"/>
            <a:ext cx="325539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1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0881" y="261456"/>
            <a:ext cx="4808769" cy="35962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30S-4512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9548818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30S-4512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59AD51050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01430855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1950"/>
            <a:ext cx="2302657" cy="198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94880"/>
            <a:ext cx="3367087" cy="193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5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777" y="236167"/>
            <a:ext cx="4817531" cy="36799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30S-4656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924424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30S-4656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29AD51040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01431851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9924"/>
            <a:ext cx="1861369" cy="216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87405"/>
            <a:ext cx="332232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8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030620"/>
              </p:ext>
            </p:extLst>
          </p:nvPr>
        </p:nvGraphicFramePr>
        <p:xfrm>
          <a:off x="228600" y="285750"/>
          <a:ext cx="8763000" cy="4457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905000"/>
                <a:gridCol w="990600"/>
                <a:gridCol w="1447800"/>
                <a:gridCol w="1066800"/>
                <a:gridCol w="1371600"/>
                <a:gridCol w="838200"/>
                <a:gridCol w="685800"/>
              </a:tblGrid>
              <a:tr h="4389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đăng ký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giá trị thu hồi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 quản lý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chú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(Đ)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KK(Đ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19,693,348,988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2,080,000,000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29T-7268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1,752,028,229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75H-5381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1,751,597,512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29T-7040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1,752,028,229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29T-7270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1,752,028,229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29T-7266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1,752,028,229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81K-5076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576,470,480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29N-4260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676,820,460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0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864" y="236565"/>
            <a:ext cx="4742458" cy="36799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30S-4860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818973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30S-4860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49AD51038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01430254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6" y="209550"/>
            <a:ext cx="2133600" cy="218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01206"/>
            <a:ext cx="181479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7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2587" y="253292"/>
            <a:ext cx="4876871" cy="317810"/>
          </a:xfrm>
        </p:spPr>
        <p:txBody>
          <a:bodyPr>
            <a:noAutofit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30S-4499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540192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30S-4499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29AD51037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01430256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1150"/>
            <a:ext cx="3397189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9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466" y="327169"/>
            <a:ext cx="4791842" cy="342900"/>
          </a:xfrm>
        </p:spPr>
        <p:txBody>
          <a:bodyPr>
            <a:noAutofit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30S-4520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558716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30S-4520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69AD51039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01430249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52550"/>
            <a:ext cx="2057400" cy="247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5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282" y="302278"/>
            <a:ext cx="4775712" cy="359627"/>
          </a:xfrm>
        </p:spPr>
        <p:txBody>
          <a:bodyPr>
            <a:normAutofit fontScale="90000"/>
          </a:bodyPr>
          <a:lstStyle/>
          <a:p>
            <a:pPr algn="ctr"/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Ô TÔ TẢI BEN FAW CA325 30S-4557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631169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30S-4557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79AD51034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01430491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28750"/>
            <a:ext cx="255860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2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957" y="211475"/>
            <a:ext cx="4762172" cy="443261"/>
          </a:xfrm>
        </p:spPr>
        <p:txBody>
          <a:bodyPr>
            <a:normAutofit/>
          </a:bodyPr>
          <a:lstStyle/>
          <a:p>
            <a:pPr algn="ctr"/>
            <a:r>
              <a:rPr lang="sv-SE" sz="2100" dirty="0">
                <a:latin typeface="Times New Roman" pitchFamily="18" charset="0"/>
                <a:cs typeface="Times New Roman" pitchFamily="18" charset="0"/>
              </a:rPr>
              <a:t>Ô TÔ TẢI BEN FAW </a:t>
            </a:r>
            <a:r>
              <a:rPr lang="sv-SE" sz="2100" b="0" dirty="0">
                <a:latin typeface="Times New Roman" pitchFamily="18" charset="0"/>
                <a:cs typeface="Times New Roman" pitchFamily="18" charset="0"/>
              </a:rPr>
              <a:t>CA32530S-4463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676121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Faw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30S-4463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39AD51046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01430251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63" y="438150"/>
            <a:ext cx="2020930" cy="220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98519"/>
            <a:ext cx="2662237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957" y="211475"/>
            <a:ext cx="4762172" cy="443261"/>
          </a:xfrm>
        </p:spPr>
        <p:txBody>
          <a:bodyPr>
            <a:normAutofit/>
          </a:bodyPr>
          <a:lstStyle/>
          <a:p>
            <a:pPr algn="ctr"/>
            <a:r>
              <a:rPr lang="sv-SE" sz="2100" dirty="0">
                <a:latin typeface="Times New Roman" pitchFamily="18" charset="0"/>
                <a:cs typeface="Times New Roman" pitchFamily="18" charset="0"/>
              </a:rPr>
              <a:t>Ô TÔ </a:t>
            </a:r>
            <a:r>
              <a:rPr lang="sv-SE" sz="2100" dirty="0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sv-SE" sz="2100" baseline="0" dirty="0" smtClean="0">
                <a:latin typeface="Times New Roman" pitchFamily="18" charset="0"/>
                <a:cs typeface="Times New Roman" pitchFamily="18" charset="0"/>
              </a:rPr>
              <a:t> TẢI FORD</a:t>
            </a:r>
            <a:endParaRPr lang="en-US" sz="2100" b="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692343"/>
              </p:ext>
            </p:extLst>
          </p:nvPr>
        </p:nvGraphicFramePr>
        <p:xfrm>
          <a:off x="3910771" y="892831"/>
          <a:ext cx="4809801" cy="335531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Ô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bán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tải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Ford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29U-5916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0 2905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463027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'2004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Chúc sơn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01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90550"/>
            <a:ext cx="224349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00350"/>
            <a:ext cx="3161724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7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314" y="276191"/>
            <a:ext cx="5568043" cy="342900"/>
          </a:xfrm>
        </p:spPr>
        <p:txBody>
          <a:bodyPr>
            <a:noAutofit/>
          </a:bodyPr>
          <a:lstStyle/>
          <a:p>
            <a:pPr algn="ctr"/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ÁY ĐÀO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OLVO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EC360LC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 81XA-0325 No5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655801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bánh xích Volvo EC360LC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81XA-0325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003650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043539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Thụy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2" y="367009"/>
            <a:ext cx="2936120" cy="147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02" y="1842335"/>
            <a:ext cx="2661046" cy="157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4" y="3472868"/>
            <a:ext cx="1908666" cy="164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29" y="3484156"/>
            <a:ext cx="1102339" cy="163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5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050" y="285750"/>
            <a:ext cx="4838434" cy="367991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ÁY ĐÀO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OMATSU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 PC450LC-6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 No5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965868"/>
              </p:ext>
            </p:extLst>
          </p:nvPr>
        </p:nvGraphicFramePr>
        <p:xfrm>
          <a:off x="3910771" y="892831"/>
          <a:ext cx="4809800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Komatsu PC450LC-6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No5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0 12665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87192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6" y="1933078"/>
            <a:ext cx="2491310" cy="162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3" y="189452"/>
            <a:ext cx="3583761" cy="167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12" y="3694747"/>
            <a:ext cx="1682353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22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6008" y="211475"/>
            <a:ext cx="4664196" cy="401444"/>
          </a:xfrm>
        </p:spPr>
        <p:txBody>
          <a:bodyPr>
            <a:normAutofit fontScale="90000"/>
          </a:bodyPr>
          <a:lstStyle/>
          <a:p>
            <a:pPr algn="ctr"/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ÁY ĐÀO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OMATSU 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PC450LC-6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 No6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6421875"/>
              </p:ext>
            </p:extLst>
          </p:nvPr>
        </p:nvGraphicFramePr>
        <p:xfrm>
          <a:off x="3910771" y="892831"/>
          <a:ext cx="4809800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Komatsu PC450LC-6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No6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0 12663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6D125E-2-87191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7" y="490777"/>
            <a:ext cx="2346329" cy="250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90" y="3237691"/>
            <a:ext cx="2858642" cy="151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91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0885" y="343497"/>
            <a:ext cx="5016655" cy="334537"/>
          </a:xfrm>
        </p:spPr>
        <p:txBody>
          <a:bodyPr>
            <a:noAutofit/>
          </a:bodyPr>
          <a:lstStyle/>
          <a:p>
            <a:pPr algn="ctr"/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ÁY ĐÀO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YUNDAI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 320 LC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 81XA-0327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143937"/>
              </p:ext>
            </p:extLst>
          </p:nvPr>
        </p:nvGraphicFramePr>
        <p:xfrm>
          <a:off x="3910771" y="892831"/>
          <a:ext cx="4809800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bánh xích Hyundai 320 LC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81XA-0327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10158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460916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Mỹ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8" y="947262"/>
            <a:ext cx="3398160" cy="164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01" y="2914579"/>
            <a:ext cx="3543098" cy="144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0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64892"/>
              </p:ext>
            </p:extLst>
          </p:nvPr>
        </p:nvGraphicFramePr>
        <p:xfrm>
          <a:off x="228600" y="285750"/>
          <a:ext cx="8763000" cy="4457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905000"/>
                <a:gridCol w="990600"/>
                <a:gridCol w="1447800"/>
                <a:gridCol w="1066800"/>
                <a:gridCol w="1371600"/>
                <a:gridCol w="838200"/>
                <a:gridCol w="685800"/>
              </a:tblGrid>
              <a:tr h="4389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đăng ký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giá trị thu hồi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 quản lý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chú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(Đ)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KK(Đ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30Y-7013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1,467,548,060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ben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81L-4811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684,237,039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30S-4845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30S-4648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30S-4512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30S-4656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30S-4860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30S-4499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3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079" y="200323"/>
            <a:ext cx="5078186" cy="543622"/>
          </a:xfrm>
        </p:spPr>
        <p:txBody>
          <a:bodyPr>
            <a:noAutofit/>
          </a:bodyPr>
          <a:lstStyle/>
          <a:p>
            <a:pPr algn="ctr"/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ÁY ĐÀO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BÁNH LỐP 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YUNDAI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200W-3 81LA-0054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484237"/>
              </p:ext>
            </p:extLst>
          </p:nvPr>
        </p:nvGraphicFramePr>
        <p:xfrm>
          <a:off x="3910771" y="892831"/>
          <a:ext cx="4809800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bánh lốp Hyundai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200W-3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81LA-0054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10068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449342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7" y="709517"/>
            <a:ext cx="2436019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1" y="2284439"/>
            <a:ext cx="2061891" cy="219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9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094" y="368786"/>
            <a:ext cx="4773721" cy="326174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MÁY ĐÀO 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OBELCO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100" b="0" dirty="0">
                <a:latin typeface="Times New Roman" pitchFamily="18" charset="0"/>
                <a:cs typeface="Times New Roman" pitchFamily="18" charset="0"/>
              </a:rPr>
              <a:t>SK460-8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 No05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87440"/>
              </p:ext>
            </p:extLst>
          </p:nvPr>
        </p:nvGraphicFramePr>
        <p:xfrm>
          <a:off x="3910771" y="892831"/>
          <a:ext cx="4809801" cy="35089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đào Kobelco SK460-8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29XA-0744 No05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02527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10162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6" y="733950"/>
            <a:ext cx="1662989" cy="14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758" y="675070"/>
            <a:ext cx="1941891" cy="15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0" y="2628758"/>
            <a:ext cx="1069598" cy="219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8" y="3049516"/>
            <a:ext cx="2418302" cy="14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8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7458" y="367393"/>
            <a:ext cx="4397164" cy="317810"/>
          </a:xfrm>
        </p:spPr>
        <p:txBody>
          <a:bodyPr>
            <a:noAutofit/>
          </a:bodyPr>
          <a:lstStyle/>
          <a:p>
            <a:pPr algn="ct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MÁY ỦI CATERPILLAR </a:t>
            </a:r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D6R B190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961216"/>
              </p:ext>
            </p:extLst>
          </p:nvPr>
        </p:nvGraphicFramePr>
        <p:xfrm>
          <a:off x="3910771" y="892832"/>
          <a:ext cx="4809800" cy="354069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Máy ủi Caterpillar D6R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81XA-0319 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B190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41988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00710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40541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4068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Mỹ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836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18" y="2500080"/>
            <a:ext cx="1653475" cy="14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21" y="2505930"/>
            <a:ext cx="1664765" cy="144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8" y="673299"/>
            <a:ext cx="2851636" cy="15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4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9785067"/>
              </p:ext>
            </p:extLst>
          </p:nvPr>
        </p:nvGraphicFramePr>
        <p:xfrm>
          <a:off x="3771977" y="1129596"/>
          <a:ext cx="4809800" cy="31869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 lu rung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Ingersoll-rand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SD100 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0888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81LA-0058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3415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169127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127450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Mỹ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4068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Mỹ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71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81122" y="198061"/>
            <a:ext cx="4750558" cy="66735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MÁY LU RUNG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INGERSOLL-RAND SD100 (No11)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4" y="1737360"/>
            <a:ext cx="2417736" cy="163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" y="3565912"/>
            <a:ext cx="1827387" cy="13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84" y="109728"/>
            <a:ext cx="2443823" cy="155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40" y="3565912"/>
            <a:ext cx="1540769" cy="13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057387"/>
              </p:ext>
            </p:extLst>
          </p:nvPr>
        </p:nvGraphicFramePr>
        <p:xfrm>
          <a:off x="3771977" y="1129596"/>
          <a:ext cx="4809800" cy="31869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Tổ máy phát điện</a:t>
                      </a:r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GF3-15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0888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No1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3415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4068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71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81122" y="198061"/>
            <a:ext cx="4750558" cy="667354"/>
          </a:xfrm>
        </p:spPr>
        <p:txBody>
          <a:bodyPr anchor="t">
            <a:normAutofit/>
          </a:bodyPr>
          <a:lstStyle/>
          <a:p>
            <a:pPr algn="ctr"/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aseline="0" dirty="0" smtClean="0">
                <a:latin typeface="Times New Roman" pitchFamily="18" charset="0"/>
                <a:cs typeface="Times New Roman" pitchFamily="18" charset="0"/>
              </a:rPr>
              <a:t> MÁY PHÁT ĐIỆN NO1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4357554"/>
              </p:ext>
            </p:extLst>
          </p:nvPr>
        </p:nvGraphicFramePr>
        <p:xfrm>
          <a:off x="3771977" y="1129596"/>
          <a:ext cx="4809800" cy="318691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4457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65343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vi-VN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Máy hàn điện một chiều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08883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ZX5-500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3415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40680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PaKe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711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endParaRPr lang="en-US" sz="1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81122" y="198061"/>
            <a:ext cx="4750558" cy="667354"/>
          </a:xfrm>
        </p:spPr>
        <p:txBody>
          <a:bodyPr anchor="t">
            <a:normAutofit/>
          </a:bodyPr>
          <a:lstStyle/>
          <a:p>
            <a:pPr algn="ctr"/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100" baseline="0" dirty="0" smtClean="0">
                <a:latin typeface="Times New Roman" pitchFamily="18" charset="0"/>
                <a:cs typeface="Times New Roman" pitchFamily="18" charset="0"/>
              </a:rPr>
              <a:t> HÀN ĐIỆN MỘT CHIỀU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785056"/>
              </p:ext>
            </p:extLst>
          </p:nvPr>
        </p:nvGraphicFramePr>
        <p:xfrm>
          <a:off x="228600" y="285750"/>
          <a:ext cx="8763000" cy="4587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905000"/>
                <a:gridCol w="990600"/>
                <a:gridCol w="1447800"/>
                <a:gridCol w="1066800"/>
                <a:gridCol w="1371600"/>
                <a:gridCol w="838200"/>
                <a:gridCol w="685800"/>
              </a:tblGrid>
              <a:tr h="4389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đăng ký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giá trị thu hồi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 quản lý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chú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6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(Đ)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KK(Đ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30S-4520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tô tải ben Faw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30S-4463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795,834,892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Ô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tô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bán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tải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Ford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29U-5916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366,048,493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15,420,201,411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Volvo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81XA-0325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(No5)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2,107,135,961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Komatsu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2,894,291,673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Komatsu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2,863,571,736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1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478821"/>
              </p:ext>
            </p:extLst>
          </p:nvPr>
        </p:nvGraphicFramePr>
        <p:xfrm>
          <a:off x="228600" y="285750"/>
          <a:ext cx="8763000" cy="4612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905000"/>
                <a:gridCol w="990600"/>
                <a:gridCol w="1447800"/>
                <a:gridCol w="1066800"/>
                <a:gridCol w="1371600"/>
                <a:gridCol w="838200"/>
                <a:gridCol w="685800"/>
              </a:tblGrid>
              <a:tr h="4389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đăng ký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giá trị thu hồi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 quản lý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chú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(Đ)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KK(Đ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81XA-0327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1,618,470,669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lốp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81LA-0054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(No5)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1,245,833,949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Kobelco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29XA-0744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4,690,897,423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3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Các loại máy khác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3,463,779,746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152,300,000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ủi Caterpillar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81XA-0319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(B190 )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1,980,252,518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lu rung Ingersoll-rand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81LA-0058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1,328,645,410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Tổ máy phát điện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120,881,818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81XA-0327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1,618,470,669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0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61927"/>
              </p:ext>
            </p:extLst>
          </p:nvPr>
        </p:nvGraphicFramePr>
        <p:xfrm>
          <a:off x="228600" y="285750"/>
          <a:ext cx="8763000" cy="4749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200"/>
                <a:gridCol w="1905000"/>
                <a:gridCol w="990600"/>
                <a:gridCol w="1447800"/>
                <a:gridCol w="1066800"/>
                <a:gridCol w="1371600"/>
                <a:gridCol w="838200"/>
                <a:gridCol w="685800"/>
              </a:tblGrid>
              <a:tr h="4389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 đăng ký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trị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sổ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sách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Ước giá trị thu hồi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vi-VN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 vị quản lý</a:t>
                      </a:r>
                      <a:endParaRPr lang="vi-VN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 chú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giá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b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(Đ)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Còn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kỳ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KK(Đ</a:t>
                      </a:r>
                      <a:r>
                        <a:rPr lang="en-US" sz="16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620" marR="4620" marT="4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lốp Hyundai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81LA-0054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(No5)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1,245,833,949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8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đào bánh xích Kobelco 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29XA-0744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4,690,897,423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Các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loại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khác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3,463,779,746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152,300,000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ủi Caterpillar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81XA-0319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(B190 )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1,980,252,518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lu rung Ingersoll-rand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81LA-0058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1,328,645,410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9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Tổ máy phát điện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No1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120,881,818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1,500,000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Máy hàn điện một chiều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34,000,000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CN 901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Cộng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38,577,330,145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4,132,300,000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1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284" y="242207"/>
            <a:ext cx="4199334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TẢI BEN VOLVO 29T-7268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5479550"/>
              </p:ext>
            </p:extLst>
          </p:nvPr>
        </p:nvGraphicFramePr>
        <p:xfrm>
          <a:off x="3910771" y="892832"/>
          <a:ext cx="4809801" cy="3699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tải ben Volvo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29T-7268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53A571158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9007901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6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cabin</a:t>
                      </a:r>
                    </a:p>
                  </a:txBody>
                  <a:tcPr marL="68580" marR="68580" marT="34290" marB="34290" anchor="ctr"/>
                </a:tc>
              </a:tr>
              <a:tr h="386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2" y="60782"/>
            <a:ext cx="1703784" cy="178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70" y="3658122"/>
            <a:ext cx="1913167" cy="14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99" y="26806"/>
            <a:ext cx="1656275" cy="185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65" y="2045130"/>
            <a:ext cx="2891261" cy="146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6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994" y="250373"/>
            <a:ext cx="4161234" cy="438150"/>
          </a:xfrm>
        </p:spPr>
        <p:txBody>
          <a:bodyPr>
            <a:normAutofit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TẢI BEN VOLVO 75H-5381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7995079"/>
              </p:ext>
            </p:extLst>
          </p:nvPr>
        </p:nvGraphicFramePr>
        <p:xfrm>
          <a:off x="3910771" y="892832"/>
          <a:ext cx="4809801" cy="375334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tải ben Volvo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75H-5381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A-568695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D9-007047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14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cabin</a:t>
                      </a:r>
                    </a:p>
                  </a:txBody>
                  <a:tcPr marL="68580" marR="68580" marT="34290" marB="34290" anchor="ctr"/>
                </a:tc>
              </a:tr>
              <a:tr h="4140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" y="300038"/>
            <a:ext cx="1683026" cy="223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54" y="3058033"/>
            <a:ext cx="1946237" cy="149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38" y="300038"/>
            <a:ext cx="1878028" cy="230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" y="3112504"/>
            <a:ext cx="1876828" cy="144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99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127" y="221797"/>
            <a:ext cx="4189809" cy="476250"/>
          </a:xfrm>
        </p:spPr>
        <p:txBody>
          <a:bodyPr>
            <a:noAutofit/>
          </a:bodyPr>
          <a:lstStyle/>
          <a:p>
            <a:pPr algn="ctr"/>
            <a:r>
              <a:rPr lang="en-US" sz="2100" b="0" dirty="0">
                <a:latin typeface="Times New Roman" pitchFamily="18" charset="0"/>
                <a:cs typeface="Times New Roman" pitchFamily="18" charset="0"/>
              </a:rPr>
              <a:t>Ô TÔ TẢI BEN VOLVO 29T-7040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034426"/>
              </p:ext>
            </p:extLst>
          </p:nvPr>
        </p:nvGraphicFramePr>
        <p:xfrm>
          <a:off x="3910771" y="892832"/>
          <a:ext cx="4809801" cy="3699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38420">
                  <a:extLst>
                    <a:ext uri="{9D8B030D-6E8A-4147-A177-3AD203B41FA5}">
                      <a16:colId xmlns:a16="http://schemas.microsoft.com/office/drawing/2014/main" xmlns="" val="1139194211"/>
                    </a:ext>
                  </a:extLst>
                </a:gridCol>
                <a:gridCol w="3271381">
                  <a:extLst>
                    <a:ext uri="{9D8B030D-6E8A-4147-A177-3AD203B41FA5}">
                      <a16:colId xmlns:a16="http://schemas.microsoft.com/office/drawing/2014/main" xmlns="" val="3516403145"/>
                    </a:ext>
                  </a:extLst>
                </a:gridCol>
              </a:tblGrid>
              <a:tr h="3335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lang="en-US" sz="1400" b="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kern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Ô tô tải ben Volvo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906359740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soát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29T-7040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3432743186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vi-V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94A572184</a:t>
                      </a:r>
                      <a:endParaRPr lang="vi-VN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34056528"/>
                  </a:ext>
                </a:extLst>
              </a:tr>
              <a:tr h="333542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9008456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2934031365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xuất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Điển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35459021"/>
                  </a:ext>
                </a:extLst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2003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3619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quản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CN 901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6438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Tân Thượng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386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Hỏng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nặng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gầm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khung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vỏ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cabin</a:t>
                      </a:r>
                    </a:p>
                  </a:txBody>
                  <a:tcPr marL="68580" marR="68580" marT="34290" marB="34290" anchor="ctr"/>
                </a:tc>
              </a:tr>
              <a:tr h="386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Dừng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="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1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" y="566037"/>
            <a:ext cx="1898341" cy="215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1" y="3145000"/>
            <a:ext cx="1827485" cy="134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154" y="3145001"/>
            <a:ext cx="1841281" cy="133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48" y="616420"/>
            <a:ext cx="1656300" cy="204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6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2168</Words>
  <Application>Microsoft Office PowerPoint</Application>
  <PresentationFormat>On-screen Show (16:9)</PresentationFormat>
  <Paragraphs>895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BẢNG TỔNG HỢP  DANH SÁCH XMTB  ĐỀ NGHỊ THANH LÝ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 TÔ TẢI BEN VOLVO 29T-7268</vt:lpstr>
      <vt:lpstr>Ô TÔ TẢI BEN VOLVO 75H-5381</vt:lpstr>
      <vt:lpstr>Ô TÔ TẢI BEN VOLVO 29T-7040</vt:lpstr>
      <vt:lpstr>Ô TÔ TẢI BEN VOLVO 29T-7270</vt:lpstr>
      <vt:lpstr>Ô TÔ TẢI BEN VOLVO 29T-7266</vt:lpstr>
      <vt:lpstr>Ô TÔ  HYUNDAI 81K-5076</vt:lpstr>
      <vt:lpstr>Ô TÔ  HYUNDAI 29N-4260</vt:lpstr>
      <vt:lpstr>Ô TÔ  HYUNDAI 30Y-7013</vt:lpstr>
      <vt:lpstr>Ô TÔ  HYUNDAI 81L-4811</vt:lpstr>
      <vt:lpstr>Ô TÔ TẢI BEN FAW CA325 30S-4845</vt:lpstr>
      <vt:lpstr>Ô TÔ TẢI BEN FAW CA325 30S-4648</vt:lpstr>
      <vt:lpstr>Ô TÔ TẢI BEN FAW CA325 30S-4512</vt:lpstr>
      <vt:lpstr>Ô TÔ TẢI BEN FAW CA325 30S-4656</vt:lpstr>
      <vt:lpstr>Ô TÔ TẢI BEN FAW CA325 30S-4860</vt:lpstr>
      <vt:lpstr>Ô TÔ TẢI BEN FAW CA325 30S-4499</vt:lpstr>
      <vt:lpstr>Ô TÔ TẢI BEN FAW CA325 30S-4520</vt:lpstr>
      <vt:lpstr>Ô TÔ TẢI BEN FAW CA325 30S-4557</vt:lpstr>
      <vt:lpstr>Ô TÔ TẢI BEN FAW CA32530S-4463</vt:lpstr>
      <vt:lpstr>Ô TÔ BÁN TẢI FORD</vt:lpstr>
      <vt:lpstr>MÁY ĐÀO VOLVO EC360LC 81XA-0325 No5</vt:lpstr>
      <vt:lpstr>MÁY ĐÀO KOMATSU PC450LC-6 No5</vt:lpstr>
      <vt:lpstr>MÁY ĐÀO KOMATSU PC450LC-6 No6</vt:lpstr>
      <vt:lpstr>MÁY ĐÀO HYUNDAI 320 LC 81XA-0327</vt:lpstr>
      <vt:lpstr>MÁY ĐÀO BÁNH LỐP HYUNDAI 200W-3 81LA-0054</vt:lpstr>
      <vt:lpstr>MÁY ĐÀO KOBELCO SK460-8 No05</vt:lpstr>
      <vt:lpstr>MÁY ỦI CATERPILLAR D6R B190</vt:lpstr>
      <vt:lpstr>MÁY LU RUNG INGERSOLL-RAND SD100 (No11)</vt:lpstr>
      <vt:lpstr>TỔ MÁY PHÁT ĐIỆN NO1</vt:lpstr>
      <vt:lpstr>MÁY HÀN ĐIỆN MỘT CHIỀU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</dc:creator>
  <cp:lastModifiedBy>Spa</cp:lastModifiedBy>
  <cp:revision>58</cp:revision>
  <dcterms:created xsi:type="dcterms:W3CDTF">2022-07-13T07:24:52Z</dcterms:created>
  <dcterms:modified xsi:type="dcterms:W3CDTF">2022-07-28T09:13:16Z</dcterms:modified>
</cp:coreProperties>
</file>